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JOINS are used to retrieve data from multiple tables. It is performed whenever two or more tables are joined in a SQL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44959"/>
            <a:ext cx="7552038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INNER JOIN (or sometimes called simple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LEFT OUTER JOIN (or sometimes called LEFT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RIGHT OUTER JOIN (or sometimes called RIGHT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FULL OUTER JOIN (or sometimes called FULL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 JOIN (or sometimes called CARTESIAN JOIN)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OUTER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FULL JOIN</a:t>
            </a:r>
            <a:r>
              <a:rPr lang="en-US" dirty="0"/>
              <a:t> combines the results of both left and right outer joins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table1.column1, table2.column2...</a:t>
            </a:r>
          </a:p>
          <a:p>
            <a:r>
              <a:rPr lang="en-US" dirty="0">
                <a:latin typeface="+mj-lt"/>
              </a:rPr>
              <a:t>FROM table1</a:t>
            </a:r>
          </a:p>
          <a:p>
            <a:r>
              <a:rPr lang="en-US" dirty="0">
                <a:latin typeface="+mj-lt"/>
              </a:rPr>
              <a:t>FULL JOIN table2</a:t>
            </a:r>
          </a:p>
          <a:p>
            <a:r>
              <a:rPr lang="en-US" dirty="0">
                <a:latin typeface="+mj-lt"/>
              </a:rPr>
              <a:t>ON table1.common_field = table2.common_field;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A59FD2-305E-477D-94B9-361464848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OUTER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FULL JOIN</a:t>
            </a:r>
            <a:r>
              <a:rPr lang="en-US" dirty="0"/>
              <a:t> combines the results of both left and right outer joins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300229"/>
            <a:ext cx="755203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</a:t>
            </a:r>
          </a:p>
          <a:p>
            <a:r>
              <a:rPr lang="en-US" dirty="0"/>
              <a:t>	</a:t>
            </a:r>
            <a:r>
              <a:rPr lang="en-US" dirty="0" err="1"/>
              <a:t>a.order_line</a:t>
            </a:r>
            <a:r>
              <a:rPr lang="en-US" dirty="0"/>
              <a:t> ,</a:t>
            </a:r>
          </a:p>
          <a:p>
            <a:r>
              <a:rPr lang="en-US" dirty="0"/>
              <a:t>	</a:t>
            </a:r>
            <a:r>
              <a:rPr lang="en-US" dirty="0" err="1"/>
              <a:t>a.product_id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a.customer_id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a.sales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b.customer_name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 smtClean="0"/>
              <a:t>b.age</a:t>
            </a:r>
            <a:r>
              <a:rPr lang="en-US" dirty="0" smtClean="0"/>
              <a:t>,</a:t>
            </a:r>
          </a:p>
          <a:p>
            <a:r>
              <a:rPr lang="en-US" dirty="0"/>
              <a:t>	</a:t>
            </a:r>
            <a:r>
              <a:rPr lang="en-US" dirty="0" err="1" smtClean="0"/>
              <a:t>b.customer_id</a:t>
            </a:r>
            <a:endParaRPr lang="en-US" dirty="0"/>
          </a:p>
          <a:p>
            <a:r>
              <a:rPr lang="en-US" dirty="0"/>
              <a:t>FROM sales_2015 AS a </a:t>
            </a:r>
          </a:p>
          <a:p>
            <a:r>
              <a:rPr lang="en-US" dirty="0" smtClean="0"/>
              <a:t>FULL </a:t>
            </a:r>
            <a:r>
              <a:rPr lang="en-US" dirty="0"/>
              <a:t>JOIN customer_20_60 AS b </a:t>
            </a:r>
          </a:p>
          <a:p>
            <a:r>
              <a:rPr lang="en-US" dirty="0"/>
              <a:t>ON </a:t>
            </a:r>
            <a:r>
              <a:rPr lang="en-US" dirty="0" err="1"/>
              <a:t>a.customer_id</a:t>
            </a:r>
            <a:r>
              <a:rPr lang="en-US" dirty="0"/>
              <a:t> = </a:t>
            </a:r>
            <a:r>
              <a:rPr lang="en-US" dirty="0" err="1"/>
              <a:t>b.customer_id</a:t>
            </a:r>
            <a:r>
              <a:rPr lang="en-US" dirty="0"/>
              <a:t> </a:t>
            </a:r>
          </a:p>
          <a:p>
            <a:r>
              <a:rPr lang="en-US" dirty="0"/>
              <a:t>ORDER BY </a:t>
            </a:r>
            <a:r>
              <a:rPr lang="en-US" dirty="0" err="1" smtClean="0"/>
              <a:t>a.customer_id</a:t>
            </a:r>
            <a:r>
              <a:rPr lang="en-US" dirty="0" smtClean="0"/>
              <a:t> , </a:t>
            </a:r>
            <a:r>
              <a:rPr lang="en-US" dirty="0" err="1" smtClean="0"/>
              <a:t>b.customer_id</a:t>
            </a:r>
            <a:r>
              <a:rPr lang="en-US" dirty="0" smtClean="0"/>
              <a:t>;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A59FD2-305E-477D-94B9-361464848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4316</TotalTime>
  <Words>131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JOINS</vt:lpstr>
      <vt:lpstr>FULL OUTER JOIN</vt:lpstr>
      <vt:lpstr>FULL OUTER JOIN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97</cp:revision>
  <dcterms:created xsi:type="dcterms:W3CDTF">2018-09-26T08:50:40Z</dcterms:created>
  <dcterms:modified xsi:type="dcterms:W3CDTF">2018-12-24T10:02:04Z</dcterms:modified>
</cp:coreProperties>
</file>